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3" r:id="rId2"/>
    <p:sldId id="277" r:id="rId3"/>
    <p:sldId id="256" r:id="rId4"/>
    <p:sldId id="330" r:id="rId5"/>
    <p:sldId id="286" r:id="rId6"/>
    <p:sldId id="284" r:id="rId7"/>
    <p:sldId id="287" r:id="rId8"/>
    <p:sldId id="317" r:id="rId9"/>
    <p:sldId id="288" r:id="rId10"/>
    <p:sldId id="318" r:id="rId11"/>
    <p:sldId id="292" r:id="rId12"/>
    <p:sldId id="319" r:id="rId13"/>
    <p:sldId id="291" r:id="rId14"/>
    <p:sldId id="320" r:id="rId15"/>
    <p:sldId id="293" r:id="rId16"/>
    <p:sldId id="321" r:id="rId17"/>
    <p:sldId id="262" r:id="rId18"/>
    <p:sldId id="296" r:id="rId19"/>
    <p:sldId id="322" r:id="rId20"/>
    <p:sldId id="297" r:id="rId21"/>
    <p:sldId id="323" r:id="rId22"/>
    <p:sldId id="298" r:id="rId23"/>
    <p:sldId id="267" r:id="rId24"/>
    <p:sldId id="314" r:id="rId25"/>
    <p:sldId id="272" r:id="rId26"/>
    <p:sldId id="274" r:id="rId27"/>
    <p:sldId id="275" r:id="rId28"/>
    <p:sldId id="301" r:id="rId29"/>
    <p:sldId id="324" r:id="rId30"/>
    <p:sldId id="302" r:id="rId31"/>
    <p:sldId id="325" r:id="rId32"/>
    <p:sldId id="303" r:id="rId33"/>
    <p:sldId id="304" r:id="rId34"/>
    <p:sldId id="315" r:id="rId35"/>
    <p:sldId id="305" r:id="rId36"/>
    <p:sldId id="306" r:id="rId37"/>
    <p:sldId id="329" r:id="rId38"/>
    <p:sldId id="309" r:id="rId39"/>
    <p:sldId id="327" r:id="rId40"/>
    <p:sldId id="316" r:id="rId41"/>
    <p:sldId id="311" r:id="rId42"/>
    <p:sldId id="328" r:id="rId43"/>
    <p:sldId id="31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91" autoAdjust="0"/>
  </p:normalViewPr>
  <p:slideViewPr>
    <p:cSldViewPr>
      <p:cViewPr varScale="1">
        <p:scale>
          <a:sx n="94" d="100"/>
          <a:sy n="94" d="100"/>
        </p:scale>
        <p:origin x="4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17D30-0A04-4E61-B52C-266EC3F57AA5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54A8A-EF0A-463A-B915-7784C890D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41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28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46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4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4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460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7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957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9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58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7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35.xml"/><Relationship Id="rId3" Type="http://schemas.openxmlformats.org/officeDocument/2006/relationships/image" Target="../media/image1.jpeg"/><Relationship Id="rId7" Type="http://schemas.openxmlformats.org/officeDocument/2006/relationships/slide" Target="slide16.xml"/><Relationship Id="rId12" Type="http://schemas.openxmlformats.org/officeDocument/2006/relationships/slide" Target="slide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27.xml"/><Relationship Id="rId5" Type="http://schemas.openxmlformats.org/officeDocument/2006/relationships/slide" Target="slide4.xml"/><Relationship Id="rId15" Type="http://schemas.openxmlformats.org/officeDocument/2006/relationships/slide" Target="slide42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3.xml"/><Relationship Id="rId14" Type="http://schemas.openxmlformats.org/officeDocument/2006/relationships/slide" Target="slide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3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81446" y="1556792"/>
            <a:ext cx="7920880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.zaharova\Desktop\10 лет музею\ЧГК\Рабочие материалы\чг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867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3.1.</a:t>
            </a:r>
            <a:endParaRPr lang="ru-RU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2976" y="1753777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tx1"/>
                </a:solidFill>
              </a:rPr>
              <a:t>Продолжите названия произведений «</a:t>
            </a:r>
            <a:r>
              <a:rPr lang="ru-RU" sz="3600" b="1" dirty="0" err="1">
                <a:solidFill>
                  <a:schemeClr val="tx1"/>
                </a:solidFill>
              </a:rPr>
              <a:t>павлушек</a:t>
            </a:r>
            <a:r>
              <a:rPr lang="ru-RU" sz="3600" b="1" dirty="0" smtClean="0">
                <a:solidFill>
                  <a:schemeClr val="tx1"/>
                </a:solidFill>
              </a:rPr>
              <a:t>»: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7136" y="406563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Елизавета Кондрашова «Дети</a:t>
            </a:r>
            <a:r>
              <a:rPr lang="ru-RU" sz="3600" b="1" dirty="0" smtClean="0"/>
              <a:t>…»</a:t>
            </a:r>
            <a:endParaRPr lang="ru-RU" sz="3600" b="1" dirty="0"/>
          </a:p>
        </p:txBody>
      </p:sp>
      <p:pic>
        <p:nvPicPr>
          <p:cNvPr id="7" name="Picture 2" descr="C:\Users\a.zaharova\Desktop\photo-18950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4638"/>
            <a:ext cx="4315514" cy="6336704"/>
          </a:xfrm>
        </p:spPr>
      </p:pic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0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3.2.</a:t>
            </a:r>
            <a:endParaRPr lang="ru-RU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2976" y="1753777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tx1"/>
                </a:solidFill>
              </a:rPr>
              <a:t>Продолжите названия произведений «</a:t>
            </a:r>
            <a:r>
              <a:rPr lang="ru-RU" sz="3600" b="1" dirty="0" err="1">
                <a:solidFill>
                  <a:schemeClr val="tx1"/>
                </a:solidFill>
              </a:rPr>
              <a:t>павлушек</a:t>
            </a:r>
            <a:r>
              <a:rPr lang="ru-RU" sz="3600" b="1" dirty="0" smtClean="0">
                <a:solidFill>
                  <a:schemeClr val="tx1"/>
                </a:solidFill>
              </a:rPr>
              <a:t>»: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393305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Игуменья Таисия Леушинская «Келейные…»</a:t>
            </a:r>
            <a:endParaRPr lang="ru-RU" sz="3600" b="1" dirty="0"/>
          </a:p>
        </p:txBody>
      </p:sp>
      <p:pic>
        <p:nvPicPr>
          <p:cNvPr id="7" name="Picture 2" descr="C:\Users\a.zaharova\Desktop\photo-18950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4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16" y="188640"/>
            <a:ext cx="4330167" cy="6438910"/>
          </a:xfrm>
        </p:spPr>
      </p:pic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6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3.3.</a:t>
            </a:r>
            <a:endParaRPr lang="ru-RU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2976" y="1753777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tx1"/>
                </a:solidFill>
              </a:rPr>
              <a:t>Продолжите названия произведений «</a:t>
            </a:r>
            <a:r>
              <a:rPr lang="ru-RU" sz="3600" b="1" dirty="0" err="1">
                <a:solidFill>
                  <a:schemeClr val="tx1"/>
                </a:solidFill>
              </a:rPr>
              <a:t>павлушек</a:t>
            </a:r>
            <a:r>
              <a:rPr lang="ru-RU" sz="3600" b="1" dirty="0" smtClean="0">
                <a:solidFill>
                  <a:schemeClr val="tx1"/>
                </a:solidFill>
              </a:rPr>
              <a:t>»: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402410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Лидия Чарская «</a:t>
            </a:r>
            <a:r>
              <a:rPr lang="ru-RU" sz="3600" b="1" dirty="0"/>
              <a:t> </a:t>
            </a:r>
            <a:r>
              <a:rPr lang="ru-RU" sz="3600" b="1" dirty="0" smtClean="0"/>
              <a:t> …    институтки»</a:t>
            </a:r>
            <a:endParaRPr lang="ru-RU" sz="3600" b="1" dirty="0"/>
          </a:p>
        </p:txBody>
      </p:sp>
      <p:pic>
        <p:nvPicPr>
          <p:cNvPr id="7" name="Picture 2" descr="C:\Users\a.zaharova\Desktop\photo-18950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3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57" y="224380"/>
            <a:ext cx="6604286" cy="6604286"/>
          </a:xfrm>
        </p:spPr>
      </p:pic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87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4.</a:t>
            </a:r>
            <a:endParaRPr lang="ru-RU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11560" y="1276311"/>
            <a:ext cx="812638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3600" b="1" dirty="0" smtClean="0">
                <a:solidFill>
                  <a:schemeClr val="tx1"/>
                </a:solidFill>
              </a:rPr>
              <a:t>Вы </a:t>
            </a:r>
            <a:r>
              <a:rPr lang="ru-RU" sz="3600" b="1" dirty="0">
                <a:solidFill>
                  <a:schemeClr val="tx1"/>
                </a:solidFill>
              </a:rPr>
              <a:t>сейчас услышите аудио отрывок из повести Л. Чарской. </a:t>
            </a:r>
            <a:endParaRPr lang="ru-RU" sz="3600" b="1" dirty="0" smtClean="0">
              <a:solidFill>
                <a:schemeClr val="tx1"/>
              </a:solidFill>
            </a:endParaRPr>
          </a:p>
        </p:txBody>
      </p:sp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'Соперницы. Записки институтки' часть 2. Лидия Чарская. Аудиокнига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564" y="2564904"/>
            <a:ext cx="6972856" cy="39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5.1.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3" y="1134222"/>
            <a:ext cx="4392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Отгадайте «</a:t>
            </a:r>
            <a:r>
              <a:rPr lang="ru-RU" sz="3200" b="1" dirty="0" err="1" smtClean="0"/>
              <a:t>павлушку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55" y="1867841"/>
            <a:ext cx="3579862" cy="4773149"/>
          </a:xfrm>
          <a:prstGeom prst="rect">
            <a:avLst/>
          </a:prstGeom>
        </p:spPr>
      </p:pic>
      <p:pic>
        <p:nvPicPr>
          <p:cNvPr id="9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5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5" y="6078239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/>
              <a:t>Игуменья Таисия Леушинская (1842-1915)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13" y="10904"/>
            <a:ext cx="3826213" cy="5972626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9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5.2.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3" y="1134222"/>
            <a:ext cx="4392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Отгадайте «</a:t>
            </a:r>
            <a:r>
              <a:rPr lang="ru-RU" sz="3200" b="1" dirty="0" err="1" smtClean="0"/>
              <a:t>павлушку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/>
        </p:blipFill>
        <p:spPr>
          <a:xfrm>
            <a:off x="2641846" y="1718997"/>
            <a:ext cx="3644280" cy="4734000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6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449975"/>
              </p:ext>
            </p:extLst>
          </p:nvPr>
        </p:nvGraphicFramePr>
        <p:xfrm>
          <a:off x="611560" y="1844824"/>
          <a:ext cx="7774632" cy="2852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772"/>
                <a:gridCol w="1295772"/>
                <a:gridCol w="1295772"/>
                <a:gridCol w="1295772"/>
                <a:gridCol w="1295772"/>
                <a:gridCol w="1295772"/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4" action="ppaction://hlinksldjump"/>
                        </a:rPr>
                        <a:t>1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5" action="ppaction://hlinksldjump"/>
                        </a:rPr>
                        <a:t>2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6" action="ppaction://hlinksldjump"/>
                        </a:rPr>
                        <a:t>3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7" action="ppaction://hlinksldjump"/>
                        </a:rPr>
                        <a:t>4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8" action="ppaction://hlinksldjump"/>
                        </a:rPr>
                        <a:t>5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9" action="ppaction://hlinksldjump"/>
                        </a:rPr>
                        <a:t>6</a:t>
                      </a:r>
                      <a:endParaRPr lang="ru-RU" sz="8000" b="1" i="0" dirty="0"/>
                    </a:p>
                  </a:txBody>
                  <a:tcPr/>
                </a:tc>
              </a:tr>
              <a:tr h="1484052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0" action="ppaction://hlinksldjump"/>
                        </a:rPr>
                        <a:t>7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1" action="ppaction://hlinksldjump"/>
                        </a:rPr>
                        <a:t>8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2" action="ppaction://hlinksldjump"/>
                        </a:rPr>
                        <a:t>9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3" action="ppaction://hlinksldjump"/>
                        </a:rPr>
                        <a:t>10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4" action="ppaction://hlinksldjump"/>
                        </a:rPr>
                        <a:t>11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5" action="ppaction://hlinksldjump"/>
                        </a:rPr>
                        <a:t>12</a:t>
                      </a:r>
                      <a:endParaRPr lang="ru-RU" sz="8000" b="1" i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5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2" y="988345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/>
        </p:blipFill>
        <p:spPr>
          <a:xfrm>
            <a:off x="2441161" y="97744"/>
            <a:ext cx="4261676" cy="55360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97343" y="5628710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Елена Петровна Самокиш-</a:t>
            </a:r>
            <a:r>
              <a:rPr lang="ru-RU" sz="3200" b="1" dirty="0" err="1" smtClean="0"/>
              <a:t>Судковская</a:t>
            </a:r>
            <a:endParaRPr lang="ru-RU" sz="3200" b="1" dirty="0" smtClean="0"/>
          </a:p>
          <a:p>
            <a:pPr lvl="0" algn="ctr"/>
            <a:r>
              <a:rPr lang="ru-RU" sz="3200" b="1" dirty="0" smtClean="0"/>
              <a:t>           (1863-1924)</a:t>
            </a:r>
            <a:endParaRPr lang="ru-RU" sz="3200" b="1" dirty="0"/>
          </a:p>
        </p:txBody>
      </p:sp>
      <p:pic>
        <p:nvPicPr>
          <p:cNvPr id="11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4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№5.3.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1" y="917326"/>
            <a:ext cx="4392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Отгадайте «</a:t>
            </a:r>
            <a:r>
              <a:rPr lang="ru-RU" sz="3200" b="1" dirty="0" err="1" smtClean="0"/>
              <a:t>павлушку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3776" r="5778"/>
          <a:stretch/>
        </p:blipFill>
        <p:spPr>
          <a:xfrm>
            <a:off x="2723236" y="1503471"/>
            <a:ext cx="3348373" cy="5144712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6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3776" r="5778"/>
          <a:stretch/>
        </p:blipFill>
        <p:spPr>
          <a:xfrm>
            <a:off x="2644450" y="131133"/>
            <a:ext cx="3855097" cy="59232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48904" y="605441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/>
              <a:t>Лидия Алексеевна Чарская (1876-1937)</a:t>
            </a:r>
            <a:endParaRPr lang="ru-RU" sz="2800" b="1" dirty="0"/>
          </a:p>
        </p:txBody>
      </p:sp>
      <p:pic>
        <p:nvPicPr>
          <p:cNvPr id="10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0960" y="116633"/>
            <a:ext cx="58979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6.</a:t>
            </a:r>
          </a:p>
          <a:p>
            <a:pPr algn="ctr"/>
            <a:r>
              <a:rPr lang="ru-RU" sz="3600" b="1" dirty="0"/>
              <a:t>Что объединяет эти фото? 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06" y="1643174"/>
            <a:ext cx="2678738" cy="35716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06" y="3052241"/>
            <a:ext cx="2879424" cy="3689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2" y="1675309"/>
            <a:ext cx="3432175" cy="2285425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8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6290472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/>
              <a:t>Лидия Алексеевна Чарская (1876-1937)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2426968" y="229964"/>
            <a:ext cx="4401018" cy="6095860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70972"/>
            <a:ext cx="66900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№7.</a:t>
            </a:r>
          </a:p>
          <a:p>
            <a:pPr algn="ctr"/>
            <a:r>
              <a:rPr lang="ru-RU" sz="3200" b="1" dirty="0"/>
              <a:t>Часть чего изображено на фото?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a.zaharova\Desktop\photo-18950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14737" r="2456" b="-641"/>
          <a:stretch/>
        </p:blipFill>
        <p:spPr>
          <a:xfrm>
            <a:off x="2483768" y="1738380"/>
            <a:ext cx="4262150" cy="48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268" name="Picture 4" descr="\\srvf\foto\2016 год\Открытие бюста Павла I\IMG_47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6" t="3807" r="35636" b="19181"/>
          <a:stretch/>
        </p:blipFill>
        <p:spPr bwMode="auto">
          <a:xfrm>
            <a:off x="2627784" y="260648"/>
            <a:ext cx="376694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13036" y="6189537"/>
            <a:ext cx="587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Памятник императору Павлу </a:t>
            </a:r>
            <a:r>
              <a:rPr lang="en-US" sz="3200" b="1" dirty="0"/>
              <a:t>I</a:t>
            </a:r>
            <a:endParaRPr lang="ru-RU" sz="3200" b="1" dirty="0"/>
          </a:p>
        </p:txBody>
      </p:sp>
      <p:pic>
        <p:nvPicPr>
          <p:cNvPr id="8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1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4033" y="137522"/>
            <a:ext cx="69847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8.1.</a:t>
            </a:r>
          </a:p>
          <a:p>
            <a:pPr lvl="0" algn="ctr"/>
            <a:endParaRPr lang="ru-RU" sz="3200" b="1" dirty="0" smtClean="0"/>
          </a:p>
          <a:p>
            <a:pPr lvl="0" algn="ctr"/>
            <a:r>
              <a:rPr lang="ru-RU" sz="3200" b="1" dirty="0" smtClean="0"/>
              <a:t>Продолжите </a:t>
            </a:r>
            <a:r>
              <a:rPr lang="ru-RU" sz="3200" b="1" dirty="0"/>
              <a:t>высказывание Павла </a:t>
            </a:r>
            <a:r>
              <a:rPr lang="en-US" sz="3200" b="1" dirty="0"/>
              <a:t>I</a:t>
            </a:r>
            <a:r>
              <a:rPr lang="ru-RU" sz="3200" b="1" dirty="0"/>
              <a:t>: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637" y="2145608"/>
            <a:ext cx="83103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dirty="0" smtClean="0"/>
              <a:t>	</a:t>
            </a:r>
            <a:endParaRPr lang="ru-RU" sz="3600" b="1" dirty="0" smtClean="0"/>
          </a:p>
          <a:p>
            <a:pPr lvl="0" algn="just"/>
            <a:endParaRPr lang="ru-RU" sz="3600" b="1" dirty="0"/>
          </a:p>
          <a:p>
            <a:pPr lvl="0" algn="just"/>
            <a:r>
              <a:rPr lang="ru-RU" sz="3600" b="1" dirty="0" smtClean="0"/>
              <a:t>_______ - первое сокровище государства. Сбережение государства – сбережение людей. </a:t>
            </a:r>
          </a:p>
        </p:txBody>
      </p:sp>
      <p:pic>
        <p:nvPicPr>
          <p:cNvPr id="9" name="Picture 2" descr="C:\Users\a.zaharova\Desktop\photo-18950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5" b="51180"/>
          <a:stretch/>
        </p:blipFill>
        <p:spPr>
          <a:xfrm>
            <a:off x="457200" y="1196752"/>
            <a:ext cx="8292839" cy="4297362"/>
          </a:xfrm>
          <a:prstGeom prst="rect">
            <a:avLst/>
          </a:prstGeom>
        </p:spPr>
      </p:pic>
      <p:pic>
        <p:nvPicPr>
          <p:cNvPr id="4" name="Picture 2" descr="C:\Users\a.zaharova\Desktop\photo-18950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1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5061" y="240460"/>
            <a:ext cx="69847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8.2.</a:t>
            </a:r>
          </a:p>
          <a:p>
            <a:pPr lvl="0" algn="ctr"/>
            <a:endParaRPr lang="ru-RU" sz="3200" b="1" dirty="0" smtClean="0"/>
          </a:p>
          <a:p>
            <a:pPr lvl="0" algn="ctr"/>
            <a:r>
              <a:rPr lang="ru-RU" sz="3200" b="1" dirty="0" smtClean="0"/>
              <a:t>Продолжите </a:t>
            </a:r>
            <a:r>
              <a:rPr lang="ru-RU" sz="3200" b="1" dirty="0"/>
              <a:t>высказывание Павла </a:t>
            </a:r>
            <a:r>
              <a:rPr lang="en-US" sz="3200" b="1" dirty="0"/>
              <a:t>I</a:t>
            </a:r>
            <a:r>
              <a:rPr lang="ru-RU" sz="3200" b="1" dirty="0"/>
              <a:t>: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637" y="2145608"/>
            <a:ext cx="83103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dirty="0" smtClean="0"/>
              <a:t>	</a:t>
            </a:r>
            <a:endParaRPr lang="ru-RU" sz="3600" b="1" dirty="0" smtClean="0"/>
          </a:p>
          <a:p>
            <a:pPr lvl="0" algn="just"/>
            <a:endParaRPr lang="ru-RU" sz="3600" b="1" dirty="0"/>
          </a:p>
          <a:p>
            <a:pPr algn="just"/>
            <a:r>
              <a:rPr lang="ru-RU" sz="3600" b="1" dirty="0"/>
              <a:t>Я желаю быть ________ за правое дело, чем ________ за дело неправое. </a:t>
            </a:r>
          </a:p>
        </p:txBody>
      </p:sp>
      <p:pic>
        <p:nvPicPr>
          <p:cNvPr id="9" name="Picture 2" descr="C:\Users\a.zaharova\Desktop\photo-18950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14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1.</a:t>
            </a:r>
            <a:endParaRPr lang="ru-RU" sz="6000" b="1" dirty="0"/>
          </a:p>
        </p:txBody>
      </p:sp>
      <p:pic>
        <p:nvPicPr>
          <p:cNvPr id="8" name="Picture 2" descr="C:\Users\a.zaharova\Desktop\photo-18950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36975" y="1311767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chemeClr val="tx1"/>
                </a:solidFill>
              </a:rPr>
              <a:t>Отгадайте экспонат музея, который лежит в чёрном ящике: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1800" y="3158240"/>
            <a:ext cx="432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Пять мальчиков –</a:t>
            </a:r>
          </a:p>
          <a:p>
            <a:r>
              <a:rPr lang="ru-RU" sz="3200" b="1" dirty="0" smtClean="0"/>
              <a:t>В пяти чуланчиках.</a:t>
            </a:r>
          </a:p>
          <a:p>
            <a:r>
              <a:rPr lang="ru-RU" sz="3200" b="1" dirty="0"/>
              <a:t>Разошлись мальчики </a:t>
            </a:r>
            <a:br>
              <a:rPr lang="ru-RU" sz="3200" b="1" dirty="0"/>
            </a:br>
            <a:r>
              <a:rPr lang="ru-RU" sz="3200" b="1" dirty="0"/>
              <a:t>В </a:t>
            </a:r>
            <a:r>
              <a:rPr lang="ru-RU" sz="3200" b="1" dirty="0" smtClean="0"/>
              <a:t>тёмные </a:t>
            </a:r>
            <a:r>
              <a:rPr lang="ru-RU" sz="3200" b="1" dirty="0"/>
              <a:t>чуланчики. </a:t>
            </a:r>
            <a:br>
              <a:rPr lang="ru-RU" sz="3200" b="1" dirty="0"/>
            </a:br>
            <a:r>
              <a:rPr lang="ru-RU" sz="3200" b="1" dirty="0"/>
              <a:t>Каждый мальчик </a:t>
            </a:r>
            <a:br>
              <a:rPr lang="ru-RU" sz="3200" b="1" dirty="0"/>
            </a:br>
            <a:r>
              <a:rPr lang="ru-RU" sz="3200" b="1" dirty="0"/>
              <a:t>В свой чуланчик.</a:t>
            </a:r>
          </a:p>
        </p:txBody>
      </p:sp>
    </p:spTree>
    <p:extLst>
      <p:ext uri="{BB962C8B-B14F-4D97-AF65-F5344CB8AC3E}">
        <p14:creationId xmlns:p14="http://schemas.microsoft.com/office/powerpoint/2010/main" val="1884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.zaharova\Desktop\ЧГК\чгк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" y="1130816"/>
            <a:ext cx="9036496" cy="487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5" b="16841"/>
          <a:stretch/>
        </p:blipFill>
        <p:spPr>
          <a:xfrm>
            <a:off x="718304" y="1412776"/>
            <a:ext cx="7632848" cy="4844592"/>
          </a:xfrm>
          <a:prstGeom prst="rect">
            <a:avLst/>
          </a:prstGeom>
        </p:spPr>
      </p:pic>
      <p:pic>
        <p:nvPicPr>
          <p:cNvPr id="6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7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5061" y="240460"/>
            <a:ext cx="69847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8.3.</a:t>
            </a:r>
          </a:p>
          <a:p>
            <a:pPr lvl="0" algn="ctr"/>
            <a:endParaRPr lang="ru-RU" sz="3200" b="1" dirty="0" smtClean="0"/>
          </a:p>
          <a:p>
            <a:pPr lvl="0" algn="ctr"/>
            <a:r>
              <a:rPr lang="ru-RU" sz="3200" b="1" dirty="0" smtClean="0"/>
              <a:t>Продолжите </a:t>
            </a:r>
            <a:r>
              <a:rPr lang="ru-RU" sz="3200" b="1" dirty="0"/>
              <a:t>высказывание Павла </a:t>
            </a:r>
            <a:r>
              <a:rPr lang="en-US" sz="3200" b="1" dirty="0"/>
              <a:t>I</a:t>
            </a:r>
            <a:r>
              <a:rPr lang="ru-RU" sz="3200" b="1" dirty="0"/>
              <a:t>: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637" y="2145608"/>
            <a:ext cx="83103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dirty="0" smtClean="0"/>
              <a:t>	</a:t>
            </a:r>
            <a:endParaRPr lang="ru-RU" sz="3600" b="1" dirty="0" smtClean="0"/>
          </a:p>
          <a:p>
            <a:pPr lvl="0" algn="just"/>
            <a:endParaRPr lang="ru-RU" sz="3600" b="1" dirty="0"/>
          </a:p>
          <a:p>
            <a:pPr lvl="0" algn="just"/>
            <a:r>
              <a:rPr lang="ru-RU" sz="3600" b="1" dirty="0"/>
              <a:t>Я надеюсь, что ________ отнесётся ко мне беспристрастнее. </a:t>
            </a:r>
          </a:p>
        </p:txBody>
      </p:sp>
      <p:pic>
        <p:nvPicPr>
          <p:cNvPr id="9" name="Picture 2" descr="C:\Users\a.zaharova\Desktop\photo-18950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8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1" b="17656"/>
          <a:stretch/>
        </p:blipFill>
        <p:spPr>
          <a:xfrm>
            <a:off x="393049" y="1592953"/>
            <a:ext cx="8515336" cy="4252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8.3. </a:t>
            </a:r>
            <a:endParaRPr lang="ru-RU" sz="6000" b="1" dirty="0"/>
          </a:p>
        </p:txBody>
      </p:sp>
      <p:pic>
        <p:nvPicPr>
          <p:cNvPr id="8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764704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141" y="197346"/>
            <a:ext cx="844894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9.</a:t>
            </a:r>
          </a:p>
          <a:p>
            <a:pPr algn="ctr"/>
            <a:r>
              <a:rPr lang="ru-RU" sz="3200" b="1" dirty="0"/>
              <a:t>Перед Вами отрывок из стихотворения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Лидии </a:t>
            </a:r>
            <a:r>
              <a:rPr lang="ru-RU" sz="3200" b="1" dirty="0"/>
              <a:t>Чарской. Вставьте пропущенные слова.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8832" y="1092931"/>
            <a:ext cx="9359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	</a:t>
            </a:r>
            <a:endParaRPr lang="ru-RU" sz="2800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979285"/>
              </p:ext>
            </p:extLst>
          </p:nvPr>
        </p:nvGraphicFramePr>
        <p:xfrm>
          <a:off x="1763688" y="2130426"/>
          <a:ext cx="6096000" cy="4480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48000"/>
                <a:gridCol w="3048000"/>
              </a:tblGrid>
              <a:tr h="4216071">
                <a:tc>
                  <a:txBody>
                    <a:bodyPr/>
                    <a:lstStyle/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Земля и___________,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Поля и лес –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Все славят ________: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Христос воскрес!</a:t>
                      </a:r>
                    </a:p>
                    <a:p>
                      <a:r>
                        <a:rPr lang="ru-RU" sz="2400" dirty="0" smtClean="0"/>
                        <a:t>В улыбке синих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Живых__________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Все та же радость: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Христос воскрес!</a:t>
                      </a:r>
                    </a:p>
                    <a:p>
                      <a:r>
                        <a:rPr lang="ru-RU" sz="2400" dirty="0" smtClean="0"/>
                        <a:t>Вражда исчезла,</a:t>
                      </a:r>
                    </a:p>
                    <a:p>
                      <a:r>
                        <a:rPr lang="ru-RU" sz="2400" dirty="0" smtClean="0"/>
                        <a:t>И страх исчез.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Нет</a:t>
                      </a:r>
                      <a:r>
                        <a:rPr lang="ru-RU" sz="2400" baseline="0" dirty="0" smtClean="0"/>
                        <a:t> больше злобы –</a:t>
                      </a:r>
                    </a:p>
                    <a:p>
                      <a:r>
                        <a:rPr lang="ru-RU" sz="2400" baseline="0" dirty="0" smtClean="0"/>
                        <a:t>Христос воскрес!</a:t>
                      </a:r>
                      <a:endParaRPr lang="ru-RU" sz="2400" dirty="0" smtClean="0"/>
                    </a:p>
                    <a:p>
                      <a:r>
                        <a:rPr lang="ru-RU" sz="2400" dirty="0" smtClean="0"/>
                        <a:t>Как дивны звуки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Святых словес,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В которых слышно: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Христос воскрес!</a:t>
                      </a:r>
                    </a:p>
                    <a:p>
                      <a:r>
                        <a:rPr lang="ru-RU" sz="2400" dirty="0" smtClean="0"/>
                        <a:t>Земля и __________,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Поля и лес –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Все славят ________: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Христос воскрес!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764704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425087"/>
              </p:ext>
            </p:extLst>
          </p:nvPr>
        </p:nvGraphicFramePr>
        <p:xfrm>
          <a:off x="1547664" y="1360171"/>
          <a:ext cx="6096000" cy="4480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48000"/>
                <a:gridCol w="3048000"/>
              </a:tblGrid>
              <a:tr h="3893056">
                <a:tc>
                  <a:txBody>
                    <a:bodyPr/>
                    <a:lstStyle/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Земля и</a:t>
                      </a:r>
                      <a:r>
                        <a:rPr lang="ru-RU" sz="2400" baseline="0" dirty="0" smtClean="0"/>
                        <a:t> солнце</a:t>
                      </a:r>
                      <a:r>
                        <a:rPr lang="ru-RU" sz="2400" dirty="0" smtClean="0"/>
                        <a:t>,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Поля и лес –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Все славят </a:t>
                      </a:r>
                      <a:r>
                        <a:rPr lang="ru-RU" sz="2400" baseline="0" dirty="0" smtClean="0"/>
                        <a:t> Бога</a:t>
                      </a:r>
                      <a:r>
                        <a:rPr lang="ru-RU" sz="2400" dirty="0" smtClean="0"/>
                        <a:t>: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Христос воскрес!</a:t>
                      </a:r>
                    </a:p>
                    <a:p>
                      <a:r>
                        <a:rPr lang="ru-RU" sz="2400" dirty="0" smtClean="0"/>
                        <a:t>В улыбке синих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Живых</a:t>
                      </a:r>
                      <a:r>
                        <a:rPr lang="ru-RU" sz="2400" baseline="0" dirty="0" smtClean="0"/>
                        <a:t> небес</a:t>
                      </a:r>
                      <a:r>
                        <a:rPr lang="ru-RU" sz="2400" dirty="0" smtClean="0"/>
                        <a:t/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Все та же радость: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Христос воскрес!</a:t>
                      </a:r>
                    </a:p>
                    <a:p>
                      <a:r>
                        <a:rPr lang="ru-RU" sz="2400" dirty="0" smtClean="0"/>
                        <a:t>Вражда исчезла,</a:t>
                      </a:r>
                    </a:p>
                    <a:p>
                      <a:r>
                        <a:rPr lang="ru-RU" sz="2400" dirty="0" smtClean="0"/>
                        <a:t>И страх исчез.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Нет</a:t>
                      </a:r>
                      <a:r>
                        <a:rPr lang="ru-RU" sz="2400" baseline="0" dirty="0" smtClean="0"/>
                        <a:t> больше злобы –</a:t>
                      </a:r>
                    </a:p>
                    <a:p>
                      <a:r>
                        <a:rPr lang="ru-RU" sz="2400" baseline="0" dirty="0" smtClean="0"/>
                        <a:t>Христос воскрес!</a:t>
                      </a:r>
                      <a:endParaRPr lang="ru-RU" sz="2400" dirty="0" smtClean="0"/>
                    </a:p>
                    <a:p>
                      <a:r>
                        <a:rPr lang="ru-RU" sz="2400" dirty="0" smtClean="0"/>
                        <a:t>Как дивны звуки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Святых словес,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В которых слышно: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Христос воскрес!</a:t>
                      </a:r>
                    </a:p>
                    <a:p>
                      <a:r>
                        <a:rPr lang="ru-RU" sz="2400" dirty="0" smtClean="0"/>
                        <a:t>Земля и </a:t>
                      </a:r>
                      <a:r>
                        <a:rPr lang="ru-RU" sz="2400" baseline="0" dirty="0" smtClean="0"/>
                        <a:t> солнце</a:t>
                      </a:r>
                      <a:r>
                        <a:rPr lang="ru-RU" sz="2400" dirty="0" smtClean="0"/>
                        <a:t>,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Поля и лес –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Все славят</a:t>
                      </a:r>
                      <a:r>
                        <a:rPr lang="ru-RU" sz="2400" baseline="0" dirty="0" smtClean="0"/>
                        <a:t> Бога</a:t>
                      </a:r>
                      <a:r>
                        <a:rPr lang="ru-RU" sz="2400" dirty="0" smtClean="0"/>
                        <a:t>:</a:t>
                      </a:r>
                      <a:br>
                        <a:rPr lang="ru-RU" sz="2400" dirty="0" smtClean="0"/>
                      </a:br>
                      <a:r>
                        <a:rPr lang="ru-RU" sz="2400" dirty="0" smtClean="0"/>
                        <a:t>Христос воскрес!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0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91"/>
            <a:ext cx="8962546" cy="552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638" y="176525"/>
            <a:ext cx="88313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10.1.</a:t>
            </a:r>
          </a:p>
          <a:p>
            <a:pPr algn="ctr"/>
            <a:r>
              <a:rPr lang="ru-RU" sz="3200" b="1" dirty="0"/>
              <a:t>Кому из воспитанниц Павловского института </a:t>
            </a:r>
          </a:p>
          <a:p>
            <a:pPr algn="ctr"/>
            <a:r>
              <a:rPr lang="ru-RU" sz="3200" b="1" dirty="0"/>
              <a:t>могли принадлежать эти предметы?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7" y="3858428"/>
            <a:ext cx="3214800" cy="23454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37" y="2874314"/>
            <a:ext cx="2630852" cy="3161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02" y="4164535"/>
            <a:ext cx="2779063" cy="1981530"/>
          </a:xfrm>
          <a:prstGeom prst="rect">
            <a:avLst/>
          </a:prstGeom>
        </p:spPr>
      </p:pic>
      <p:pic>
        <p:nvPicPr>
          <p:cNvPr id="12" name="Picture 2" descr="C:\Users\a.zaharova\Desktop\photo-1895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3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631075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Игуменья Таисия Леушинская </a:t>
            </a:r>
          </a:p>
          <a:p>
            <a:pPr lvl="0" algn="ctr"/>
            <a:r>
              <a:rPr lang="ru-RU" sz="3200" b="1" dirty="0" smtClean="0"/>
              <a:t>           (1842-1915)</a:t>
            </a:r>
            <a:endParaRPr lang="ru-RU" sz="3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65" y="138172"/>
            <a:ext cx="4071557" cy="5428744"/>
          </a:xfrm>
          <a:prstGeom prst="rect">
            <a:avLst/>
          </a:prstGeom>
        </p:spPr>
      </p:pic>
      <p:pic>
        <p:nvPicPr>
          <p:cNvPr id="9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91"/>
            <a:ext cx="8962546" cy="552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638" y="176525"/>
            <a:ext cx="88313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10.2.</a:t>
            </a:r>
          </a:p>
          <a:p>
            <a:pPr algn="ctr"/>
            <a:r>
              <a:rPr lang="ru-RU" sz="3200" b="1" dirty="0"/>
              <a:t>Кому из воспитанниц Павловского института </a:t>
            </a:r>
          </a:p>
          <a:p>
            <a:pPr algn="ctr"/>
            <a:r>
              <a:rPr lang="ru-RU" sz="3200" b="1" dirty="0"/>
              <a:t>могли принадлежать эти предметы?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" y="2640349"/>
            <a:ext cx="2939819" cy="2204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36" y="2472167"/>
            <a:ext cx="2797890" cy="4196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5" y="2373955"/>
            <a:ext cx="3525116" cy="4295047"/>
          </a:xfrm>
          <a:prstGeom prst="rect">
            <a:avLst/>
          </a:prstGeom>
        </p:spPr>
      </p:pic>
      <p:pic>
        <p:nvPicPr>
          <p:cNvPr id="16" name="Picture 2" descr="C:\Users\a.zaharova\Desktop\photo-1895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16579" y="6047443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5" y="5269187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Елена Петровна Самокиш-</a:t>
            </a:r>
            <a:r>
              <a:rPr lang="ru-RU" sz="3200" b="1" dirty="0" err="1" smtClean="0"/>
              <a:t>Судковская</a:t>
            </a:r>
            <a:endParaRPr lang="ru-RU" sz="3200" b="1" dirty="0" smtClean="0"/>
          </a:p>
          <a:p>
            <a:pPr lvl="0" algn="ctr"/>
            <a:r>
              <a:rPr lang="ru-RU" sz="3200" b="1" dirty="0" smtClean="0"/>
              <a:t>           (1863-1924)</a:t>
            </a:r>
            <a:endParaRPr lang="ru-RU" sz="3200" b="1" dirty="0"/>
          </a:p>
        </p:txBody>
      </p:sp>
      <p:pic>
        <p:nvPicPr>
          <p:cNvPr id="11" name="Рисунок 10" descr="\\srvf\администрация\Захарова\ЕФИМОВ\Самокиш-Судковские\0_b4ec1_366e84d6_L.jpg"/>
          <p:cNvPicPr/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15" y="597186"/>
            <a:ext cx="6677568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91"/>
            <a:ext cx="8962546" cy="552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638" y="176525"/>
            <a:ext cx="88313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10.3.</a:t>
            </a:r>
          </a:p>
          <a:p>
            <a:pPr algn="ctr"/>
            <a:r>
              <a:rPr lang="ru-RU" sz="3200" b="1" dirty="0"/>
              <a:t>Кому из воспитанниц Павловского института </a:t>
            </a:r>
          </a:p>
          <a:p>
            <a:pPr algn="ctr"/>
            <a:r>
              <a:rPr lang="ru-RU" sz="3200" b="1" dirty="0"/>
              <a:t>могли принадлежать эти предметы?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3" y="2167264"/>
            <a:ext cx="4150617" cy="27567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55" y="2167264"/>
            <a:ext cx="4925662" cy="25859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400" y="3626968"/>
            <a:ext cx="3127165" cy="3127165"/>
          </a:xfrm>
          <a:prstGeom prst="rect">
            <a:avLst/>
          </a:prstGeom>
        </p:spPr>
      </p:pic>
      <p:pic>
        <p:nvPicPr>
          <p:cNvPr id="12" name="Picture 2" descr="C:\Users\a.zaharova\Desktop\photo-1895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9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-13650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2.1.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71452" y="1570385"/>
            <a:ext cx="2846494" cy="856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еред Вами иллюстрация выпускницы Павловского института, художницы Елены </a:t>
            </a:r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етровны </a:t>
            </a:r>
            <a:r>
              <a:rPr lang="ru-RU" sz="2400" b="1" dirty="0">
                <a:solidFill>
                  <a:schemeClr val="tx1"/>
                </a:solidFill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</a:rPr>
              <a:t>амокиш-Судковской. 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Отгадайте недостающий элемент.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.zaharova\Desktop\photo-18950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926446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0" t="1400" r="29928"/>
          <a:stretch/>
        </p:blipFill>
        <p:spPr>
          <a:xfrm>
            <a:off x="3752625" y="1124744"/>
            <a:ext cx="427368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980728"/>
            <a:ext cx="10116616" cy="540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01198" y="5396953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/>
              <a:t>Лидия Алексеевна Чарская           (1876-1937)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8" y="404664"/>
            <a:ext cx="6997588" cy="4752528"/>
          </a:xfrm>
          <a:prstGeom prst="rect">
            <a:avLst/>
          </a:prstGeom>
        </p:spPr>
      </p:pic>
      <p:pic>
        <p:nvPicPr>
          <p:cNvPr id="9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055911"/>
            <a:ext cx="10044608" cy="54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520" y="116632"/>
            <a:ext cx="89398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11.</a:t>
            </a:r>
          </a:p>
          <a:p>
            <a:pPr algn="ctr"/>
            <a:r>
              <a:rPr lang="ru-RU" sz="3200" b="1" dirty="0"/>
              <a:t>Из перечисленных личностей выберите лишнюю. </a:t>
            </a:r>
            <a:r>
              <a:rPr lang="ru-RU" sz="3200" b="1" dirty="0" smtClean="0"/>
              <a:t>Свой ответ аргументируйте.</a:t>
            </a:r>
            <a:endParaRPr lang="ru-RU" sz="3200" b="1" dirty="0"/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0888" y="1951672"/>
            <a:ext cx="935909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Елизавета Кондрашова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Надежда </a:t>
            </a:r>
            <a:r>
              <a:rPr lang="ru-RU" sz="3200" b="1" dirty="0" err="1" smtClean="0"/>
              <a:t>Лухманова</a:t>
            </a:r>
            <a:endParaRPr lang="ru-RU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Лидия </a:t>
            </a:r>
            <a:r>
              <a:rPr lang="ru-RU" sz="3200" b="1" dirty="0" err="1" smtClean="0"/>
              <a:t>Веселитская</a:t>
            </a:r>
            <a:endParaRPr lang="ru-RU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Елена Самокиш-</a:t>
            </a:r>
            <a:r>
              <a:rPr lang="ru-RU" sz="3200" b="1" dirty="0" err="1" smtClean="0"/>
              <a:t>Судковская</a:t>
            </a:r>
            <a:endParaRPr lang="ru-RU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Лидия Чарская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Ксения Ползикова-Рубец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Мария Вега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Александр Розенбаум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800" b="1" dirty="0" smtClean="0"/>
          </a:p>
          <a:p>
            <a:pPr algn="ctr"/>
            <a:endParaRPr lang="ru-RU" sz="28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</p:txBody>
      </p:sp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6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055911"/>
            <a:ext cx="10044608" cy="54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070" y="166185"/>
            <a:ext cx="89398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12.</a:t>
            </a:r>
          </a:p>
          <a:p>
            <a:r>
              <a:rPr lang="ru-RU" sz="3200" b="1" dirty="0" smtClean="0"/>
              <a:t>Выберите лишнюю дату. </a:t>
            </a:r>
          </a:p>
          <a:p>
            <a:r>
              <a:rPr lang="ru-RU" sz="3200" b="1" dirty="0" smtClean="0"/>
              <a:t>Свой ответ аргументируйте. 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0888" y="1951672"/>
            <a:ext cx="93590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800" b="1" dirty="0" smtClean="0"/>
          </a:p>
          <a:p>
            <a:pPr algn="ctr"/>
            <a:endParaRPr lang="ru-RU" sz="28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8070" y="2190065"/>
            <a:ext cx="4572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endParaRPr lang="ru-RU" sz="2800" b="1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/>
              <a:t>1798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/>
              <a:t>1828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/>
              <a:t>1844-1851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/>
              <a:t> 1917</a:t>
            </a:r>
            <a:endParaRPr lang="ru-RU" sz="8000" b="1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/>
              <a:t>1918</a:t>
            </a:r>
          </a:p>
        </p:txBody>
      </p:sp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8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13.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dirty="0" smtClean="0">
                <a:solidFill>
                  <a:schemeClr val="tx1"/>
                </a:solidFill>
              </a:rPr>
              <a:t>	</a:t>
            </a:r>
            <a:r>
              <a:rPr lang="ru-RU" sz="4000" b="1" dirty="0" smtClean="0">
                <a:solidFill>
                  <a:schemeClr val="tx1"/>
                </a:solidFill>
              </a:rPr>
              <a:t>Вы сейчас услышите аудио отрывок из воспоминаний «</a:t>
            </a:r>
            <a:r>
              <a:rPr lang="ru-RU" sz="4000" b="1" dirty="0" err="1" smtClean="0">
                <a:solidFill>
                  <a:schemeClr val="tx1"/>
                </a:solidFill>
              </a:rPr>
              <a:t>павлушки</a:t>
            </a:r>
            <a:r>
              <a:rPr lang="ru-RU" sz="4000" b="1" dirty="0" smtClean="0">
                <a:solidFill>
                  <a:schemeClr val="tx1"/>
                </a:solidFill>
              </a:rPr>
              <a:t>». Чьи это воспоминания?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Глава 02 (www.mp3cut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1811" y="5770261"/>
            <a:ext cx="9505056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tx1"/>
                </a:solidFill>
              </a:rPr>
              <a:t>Е.П. Самокиш-</a:t>
            </a:r>
            <a:r>
              <a:rPr lang="ru-RU" b="1" dirty="0" err="1">
                <a:solidFill>
                  <a:schemeClr val="tx1"/>
                </a:solidFill>
              </a:rPr>
              <a:t>Судковская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endParaRPr lang="ru-RU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Коронация Николая </a:t>
            </a:r>
            <a:r>
              <a:rPr lang="en-US" b="1" dirty="0" smtClean="0">
                <a:solidFill>
                  <a:schemeClr val="tx1"/>
                </a:solidFill>
              </a:rPr>
              <a:t>II</a:t>
            </a:r>
            <a:r>
              <a:rPr lang="ru-RU" b="1" dirty="0" smtClean="0">
                <a:solidFill>
                  <a:schemeClr val="tx1"/>
                </a:solidFill>
              </a:rPr>
              <a:t>. Май 1896 г.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10426" r="4936" b="5621"/>
          <a:stretch/>
        </p:blipFill>
        <p:spPr>
          <a:xfrm>
            <a:off x="2258308" y="0"/>
            <a:ext cx="4766733" cy="5780931"/>
          </a:xfrm>
          <a:prstGeom prst="rect">
            <a:avLst/>
          </a:prstGeom>
        </p:spPr>
      </p:pic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2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-13650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2.2.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45816" y="1661514"/>
            <a:ext cx="2846494" cy="856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еред Вами иллюстрация выпускницы Павловского института, художницы Елены </a:t>
            </a:r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етровны </a:t>
            </a:r>
            <a:r>
              <a:rPr lang="ru-RU" sz="2400" b="1" dirty="0">
                <a:solidFill>
                  <a:schemeClr val="tx1"/>
                </a:solidFill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</a:rPr>
              <a:t>амокиш-Судковской. 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Отгадайте недостающий элемент.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2800" r="31489" b="3400"/>
          <a:stretch/>
        </p:blipFill>
        <p:spPr>
          <a:xfrm>
            <a:off x="3852326" y="1284703"/>
            <a:ext cx="4317466" cy="5562889"/>
          </a:xfrm>
          <a:prstGeom prst="rect">
            <a:avLst/>
          </a:prstGeom>
        </p:spPr>
      </p:pic>
      <p:pic>
        <p:nvPicPr>
          <p:cNvPr id="8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926446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9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4154"/>
          <a:stretch/>
        </p:blipFill>
        <p:spPr>
          <a:xfrm>
            <a:off x="2202883" y="116632"/>
            <a:ext cx="4827140" cy="6210754"/>
          </a:xfrm>
          <a:prstGeom prst="rect">
            <a:avLst/>
          </a:prstGeom>
        </p:spPr>
      </p:pic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928" y="6272476"/>
            <a:ext cx="9142784" cy="65498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Е.П. Самокиш-</a:t>
            </a:r>
            <a:r>
              <a:rPr lang="ru-RU" b="1" dirty="0" err="1" smtClean="0">
                <a:solidFill>
                  <a:schemeClr val="tx1"/>
                </a:solidFill>
              </a:rPr>
              <a:t>Судковская</a:t>
            </a:r>
            <a:r>
              <a:rPr lang="ru-RU" b="1" dirty="0" smtClean="0">
                <a:solidFill>
                  <a:schemeClr val="tx1"/>
                </a:solidFill>
              </a:rPr>
              <a:t>. Встреча с родителями.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371561" y="5541538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-13650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2.3.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83816" y="1589296"/>
            <a:ext cx="2846494" cy="856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еред Вами иллюстрация выпускницы Павловского института, художницы Елены </a:t>
            </a:r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етровны </a:t>
            </a:r>
            <a:r>
              <a:rPr lang="ru-RU" sz="2400" b="1" dirty="0">
                <a:solidFill>
                  <a:schemeClr val="tx1"/>
                </a:solidFill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</a:rPr>
              <a:t>амокиш-Судковской. 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Отгадайте недостающий элемент.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1506" r="32120" b="3295"/>
          <a:stretch/>
        </p:blipFill>
        <p:spPr>
          <a:xfrm>
            <a:off x="3920980" y="1203679"/>
            <a:ext cx="3980528" cy="5639081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84756"/>
            <a:ext cx="4195915" cy="5930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485" y="6214984"/>
            <a:ext cx="9138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Е.П. Самокиш-</a:t>
            </a:r>
            <a:r>
              <a:rPr lang="ru-RU" sz="3200" b="1" dirty="0" err="1"/>
              <a:t>Судковская</a:t>
            </a:r>
            <a:r>
              <a:rPr lang="ru-RU" sz="3200" b="1" dirty="0" smtClean="0"/>
              <a:t>. Спасение погибавших. </a:t>
            </a:r>
            <a:endParaRPr lang="ru-RU" sz="3200" b="1" dirty="0"/>
          </a:p>
        </p:txBody>
      </p:sp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76934" y="5589240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79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455</Words>
  <Application>Microsoft Office PowerPoint</Application>
  <PresentationFormat>Экран (4:3)</PresentationFormat>
  <Paragraphs>162</Paragraphs>
  <Slides>43</Slides>
  <Notes>10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Захарова</dc:creator>
  <cp:lastModifiedBy>Анастасия Захарова</cp:lastModifiedBy>
  <cp:revision>77</cp:revision>
  <dcterms:created xsi:type="dcterms:W3CDTF">2017-12-05T06:27:41Z</dcterms:created>
  <dcterms:modified xsi:type="dcterms:W3CDTF">2019-04-23T14:33:25Z</dcterms:modified>
</cp:coreProperties>
</file>