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9" r:id="rId3"/>
    <p:sldId id="256" r:id="rId4"/>
    <p:sldId id="258" r:id="rId5"/>
    <p:sldId id="257" r:id="rId6"/>
    <p:sldId id="278" r:id="rId7"/>
    <p:sldId id="260" r:id="rId8"/>
    <p:sldId id="261" r:id="rId9"/>
    <p:sldId id="262" r:id="rId10"/>
    <p:sldId id="263" r:id="rId11"/>
    <p:sldId id="265" r:id="rId12"/>
    <p:sldId id="267" r:id="rId13"/>
    <p:sldId id="268" r:id="rId14"/>
    <p:sldId id="266" r:id="rId15"/>
    <p:sldId id="269" r:id="rId16"/>
    <p:sldId id="270" r:id="rId17"/>
    <p:sldId id="271" r:id="rId18"/>
    <p:sldId id="272" r:id="rId19"/>
    <p:sldId id="274" r:id="rId20"/>
    <p:sldId id="275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3.xml"/><Relationship Id="rId7" Type="http://schemas.openxmlformats.org/officeDocument/2006/relationships/slide" Target="slide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22.xml"/><Relationship Id="rId5" Type="http://schemas.openxmlformats.org/officeDocument/2006/relationships/slide" Target="slide5.xml"/><Relationship Id="rId10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81446" y="1556792"/>
            <a:ext cx="7920880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.zaharova\Desktop\10 лет музею\ЧГК\Рабочие материалы\чг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867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№5.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Z:\Настя\Музей\Фото\Музейные фотографии\1. Павловский институт\Интерьеры ПИ\8 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7917"/>
            <a:ext cx="4873625" cy="2990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Настя\Музей\Фото\Музейные фотографии\1. Павловский институт\Интерьеры ПИ\р8 0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3073" r="1345" b="5684"/>
          <a:stretch/>
        </p:blipFill>
        <p:spPr bwMode="auto">
          <a:xfrm>
            <a:off x="4211960" y="3404011"/>
            <a:ext cx="4627625" cy="31606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467544" y="5461663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2636912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Отгадайте недостающие детали фотографий</a:t>
            </a:r>
            <a:endParaRPr lang="ru-RU" sz="4400" b="1" dirty="0"/>
          </a:p>
        </p:txBody>
      </p:sp>
      <p:pic>
        <p:nvPicPr>
          <p:cNvPr id="9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723875" y="4869266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2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Z:\Настя\Музей\Фото\Музейные фотографии\6. 1945-1979\Опыт работы пионерской дружины имени Зои Космодемьянской\А 66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60437"/>
            <a:ext cx="7575633" cy="50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.zaharova\Desktop\ЧГК\7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14709" r="10222" b="19407"/>
          <a:stretch/>
        </p:blipFill>
        <p:spPr bwMode="auto">
          <a:xfrm>
            <a:off x="2627784" y="1108094"/>
            <a:ext cx="1440160" cy="194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Z:\Настя\Музей\Фото\Музейные фотографии\6. 1945-1979\Опыт работы пионерской дружины имени Зои Космодемьянской\А 66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60437"/>
            <a:ext cx="7575633" cy="50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5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Z:\Настя\Музей\Фото\Музейные фотографии\1. Павловский институт\Интерьеры ПИ\фото из ЖЖ\Вид на сад института с верхнего этажа зд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2" y="1106269"/>
            <a:ext cx="7511480" cy="55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.zaharova\Desktop\ЧГК\7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14709" r="10222" b="19407"/>
          <a:stretch/>
        </p:blipFill>
        <p:spPr bwMode="auto">
          <a:xfrm>
            <a:off x="6876256" y="2715567"/>
            <a:ext cx="503011" cy="7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775672" y="5897563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Z:\Настя\Музей\Фото\Музейные фотографии\1. Павловский институт\Интерьеры ПИ\фото из ЖЖ\Вид на сад института с верхнего этажа зд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2" y="1106269"/>
            <a:ext cx="7511480" cy="55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775672" y="5883167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Z:\Настя\Дневник гимназиста\Материалы к дневнику 2016-2017\Фото обложка\IMG_0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4" y="960438"/>
            <a:ext cx="8280758" cy="55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038652" y="5691477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4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№6.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Z:\Настя\Дневник гимназиста\Материалы к дневнику 2016-2017\Фото обложка\IMG_0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5" y="960438"/>
            <a:ext cx="8563383" cy="57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34378" y="5879894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№7.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7437" y="1557367"/>
            <a:ext cx="5147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Микеланджело </a:t>
            </a:r>
            <a:r>
              <a:rPr lang="ru-RU" sz="3200" dirty="0" err="1"/>
              <a:t>Буонарроти</a:t>
            </a:r>
            <a:r>
              <a:rPr lang="ru-RU" sz="3200" dirty="0"/>
              <a:t> об этом виде искусства говорил так:  </a:t>
            </a:r>
            <a:endParaRPr lang="ru-RU" sz="3200" dirty="0" smtClean="0"/>
          </a:p>
          <a:p>
            <a:pPr algn="ctr"/>
            <a:r>
              <a:rPr lang="ru-RU" sz="3200" dirty="0" smtClean="0"/>
              <a:t>«</a:t>
            </a:r>
            <a:r>
              <a:rPr lang="ru-RU" sz="3200" dirty="0"/>
              <a:t>Я беру и просто отсекаю всё лишнее». </a:t>
            </a:r>
            <a:endParaRPr lang="ru-RU" sz="3200" dirty="0" smtClean="0"/>
          </a:p>
          <a:p>
            <a:pPr algn="ctr"/>
            <a:r>
              <a:rPr lang="ru-RU" sz="3200" dirty="0" smtClean="0"/>
              <a:t>У </a:t>
            </a:r>
            <a:r>
              <a:rPr lang="ru-RU" sz="3200" dirty="0"/>
              <a:t>нас «представителей» этого вида искусства два. </a:t>
            </a:r>
          </a:p>
          <a:p>
            <a:pPr lvl="0" algn="ctr"/>
            <a:endParaRPr lang="ru-RU" sz="3200" dirty="0"/>
          </a:p>
        </p:txBody>
      </p:sp>
      <p:pic>
        <p:nvPicPr>
          <p:cNvPr id="10242" name="Picture 2" descr="C:\Users\a.zaharova\Desktop\ЧГК\4c4f85255b7adc52ea14c9a1b52107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4932"/>
            <a:ext cx="3301286" cy="42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87065" y="5897563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№7.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Z:\Настя\Музей\ПАМЯТНЫЕ ДАТЫ\25-летие гимназии\БРОШЮРЫ\ОКОНЧ Брошюра 43  страницы\диск фирма фирма\IMG_6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5" y="1132295"/>
            <a:ext cx="2889172" cy="433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\\srvf\foto\2016 год\Открытие бюста Павла I\IMG_47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6" t="3807" r="35636" b="19181"/>
          <a:stretch/>
        </p:blipFill>
        <p:spPr bwMode="auto">
          <a:xfrm>
            <a:off x="5724128" y="1119647"/>
            <a:ext cx="2808312" cy="4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835" y="5473442"/>
            <a:ext cx="26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Урания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0568" y="5467966"/>
            <a:ext cx="26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Павел </a:t>
            </a:r>
            <a:r>
              <a:rPr lang="en-US" b="1" dirty="0"/>
              <a:t>I</a:t>
            </a:r>
            <a:endParaRPr lang="ru-RU" b="1" dirty="0"/>
          </a:p>
        </p:txBody>
      </p:sp>
      <p:pic>
        <p:nvPicPr>
          <p:cNvPr id="10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635990"/>
              </p:ext>
            </p:extLst>
          </p:nvPr>
        </p:nvGraphicFramePr>
        <p:xfrm>
          <a:off x="1043608" y="1340769"/>
          <a:ext cx="7488830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766"/>
                <a:gridCol w="1497766"/>
                <a:gridCol w="1497766"/>
                <a:gridCol w="1497766"/>
                <a:gridCol w="1497766"/>
              </a:tblGrid>
              <a:tr h="2260364">
                <a:tc>
                  <a:txBody>
                    <a:bodyPr/>
                    <a:lstStyle/>
                    <a:p>
                      <a:pPr algn="ctr"/>
                      <a:r>
                        <a:rPr lang="ru-RU" sz="13800" dirty="0" smtClean="0">
                          <a:hlinkClick r:id="rId3" action="ppaction://hlinksldjump"/>
                        </a:rPr>
                        <a:t>1</a:t>
                      </a:r>
                      <a:endParaRPr lang="ru-RU" sz="1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dirty="0" smtClean="0">
                          <a:hlinkClick r:id="rId4" action="ppaction://hlinksldjump"/>
                        </a:rPr>
                        <a:t>2</a:t>
                      </a:r>
                      <a:endParaRPr lang="ru-RU" sz="1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dirty="0" smtClean="0">
                          <a:hlinkClick r:id="rId5" action="ppaction://hlinksldjump"/>
                        </a:rPr>
                        <a:t>3</a:t>
                      </a:r>
                      <a:endParaRPr lang="ru-RU" sz="1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dirty="0" smtClean="0">
                          <a:hlinkClick r:id="rId6" action="ppaction://hlinksldjump"/>
                        </a:rPr>
                        <a:t>4</a:t>
                      </a:r>
                      <a:endParaRPr lang="ru-RU" sz="1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800" dirty="0"/>
                    </a:p>
                  </a:txBody>
                  <a:tcPr/>
                </a:tc>
              </a:tr>
              <a:tr h="2204132">
                <a:tc>
                  <a:txBody>
                    <a:bodyPr/>
                    <a:lstStyle/>
                    <a:p>
                      <a:pPr algn="ctr"/>
                      <a:r>
                        <a:rPr lang="ru-RU" sz="13800" b="1" dirty="0" smtClean="0">
                          <a:hlinkClick r:id="rId7" action="ppaction://hlinksldjump"/>
                        </a:rPr>
                        <a:t>5</a:t>
                      </a:r>
                      <a:endParaRPr lang="ru-RU" sz="13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b="1" dirty="0" smtClean="0">
                          <a:hlinkClick r:id="rId8" action="ppaction://hlinksldjump"/>
                        </a:rPr>
                        <a:t>6</a:t>
                      </a:r>
                      <a:endParaRPr lang="ru-RU" sz="13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b="1" dirty="0" smtClean="0">
                          <a:hlinkClick r:id="rId9" action="ppaction://hlinksldjump"/>
                        </a:rPr>
                        <a:t>7</a:t>
                      </a:r>
                      <a:endParaRPr lang="ru-RU" sz="13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b="1" dirty="0" smtClean="0">
                          <a:hlinkClick r:id="rId10" action="ppaction://hlinksldjump"/>
                        </a:rPr>
                        <a:t>8</a:t>
                      </a:r>
                      <a:endParaRPr lang="ru-RU" sz="13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800" b="1" dirty="0" smtClean="0">
                          <a:hlinkClick r:id="rId11" action="ppaction://hlinksldjump"/>
                        </a:rPr>
                        <a:t>9</a:t>
                      </a:r>
                      <a:endParaRPr lang="ru-RU" sz="13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8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№8.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В </a:t>
            </a:r>
            <a:r>
              <a:rPr lang="ru-RU" sz="3200" dirty="0"/>
              <a:t>отсутствие других средств связи с их помощью тем, кто не находился на футбольном стадионе, передавали информацию о том, кто забил мяч. Они же являются главными героями фильма, в котором снялась наша выпускница 1961 г. Наталья Максимовна </a:t>
            </a:r>
            <a:r>
              <a:rPr lang="ru-RU" sz="3200" dirty="0" err="1"/>
              <a:t>Тенякова</a:t>
            </a:r>
            <a:r>
              <a:rPr lang="ru-RU" sz="3200" dirty="0"/>
              <a:t>.</a:t>
            </a:r>
          </a:p>
        </p:txBody>
      </p:sp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№8.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Любовь и голуби - YouTub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911" y="1139878"/>
            <a:ext cx="7892280" cy="44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</a:t>
            </a:r>
            <a:r>
              <a:rPr lang="ru-RU" sz="6000" b="1" dirty="0" smtClean="0"/>
              <a:t>№9.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3441" y="2394677"/>
            <a:ext cx="60841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Скучаю по школе… По парте, большой и неловкой…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 вставочке с вечно засохшим пером.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Скучаю по завтракам в тёплой огромной </a:t>
            </a:r>
            <a:r>
              <a:rPr lang="ru-RU" dirty="0" smtClean="0"/>
              <a:t>_________</a:t>
            </a:r>
          </a:p>
          <a:p>
            <a:pPr fontAlgn="base"/>
            <a:r>
              <a:rPr lang="ru-RU" dirty="0"/>
              <a:t>Котлета с подливкой и серый комок макарон.</a:t>
            </a:r>
          </a:p>
          <a:p>
            <a:pPr fontAlgn="base"/>
            <a:r>
              <a:rPr lang="ru-RU" dirty="0"/>
              <a:t>Скучаю по школе… По шумной большой перемене…</a:t>
            </a:r>
            <a:br>
              <a:rPr lang="ru-RU" dirty="0"/>
            </a:br>
            <a:r>
              <a:rPr lang="ru-RU" dirty="0"/>
              <a:t>Летали портфели, перилами рвались </a:t>
            </a:r>
            <a:r>
              <a:rPr lang="ru-RU" dirty="0" smtClean="0"/>
              <a:t>_________.</a:t>
            </a:r>
            <a:br>
              <a:rPr lang="ru-RU" dirty="0" smtClean="0"/>
            </a:br>
            <a:r>
              <a:rPr lang="ru-RU" dirty="0" smtClean="0"/>
              <a:t>Зелёнка и йод… На ладонях… Локтях и коленях…</a:t>
            </a:r>
            <a:br>
              <a:rPr lang="ru-RU" dirty="0" smtClean="0"/>
            </a:br>
            <a:r>
              <a:rPr lang="ru-RU" dirty="0" smtClean="0"/>
              <a:t>Счастливые дети счастливой советской страны.</a:t>
            </a:r>
          </a:p>
          <a:p>
            <a:pPr fontAlgn="base"/>
            <a:r>
              <a:rPr lang="ru-RU" dirty="0" smtClean="0"/>
              <a:t>Скучаю </a:t>
            </a:r>
            <a:r>
              <a:rPr lang="ru-RU" dirty="0"/>
              <a:t>по чёрным, тяжёлым, неласковым </a:t>
            </a:r>
            <a:r>
              <a:rPr lang="ru-RU" dirty="0"/>
              <a:t> </a:t>
            </a:r>
            <a:r>
              <a:rPr lang="ru-RU" dirty="0" smtClean="0"/>
              <a:t>_________…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грохоту планки, упавшей на них с высоты.</a:t>
            </a:r>
            <a:br>
              <a:rPr lang="ru-RU" dirty="0"/>
            </a:br>
            <a:r>
              <a:rPr lang="ru-RU" dirty="0"/>
              <a:t>Скучаю по детству, которое было когда-то…</a:t>
            </a:r>
            <a:br>
              <a:rPr lang="ru-RU" dirty="0"/>
            </a:br>
            <a:r>
              <a:rPr lang="ru-RU" dirty="0"/>
              <a:t>О Боже! Как помыслы были просты и чисты!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065411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400" b="1" dirty="0" smtClean="0"/>
              <a:t>Выпускник школы № 209 1966 г. Александр Яковлевич Розенбаум </a:t>
            </a:r>
            <a:r>
              <a:rPr lang="ru-RU" sz="2400" b="1" dirty="0"/>
              <a:t> </a:t>
            </a:r>
            <a:r>
              <a:rPr lang="ru-RU" sz="2400" b="1" dirty="0" smtClean="0"/>
              <a:t>написал стихотворение </a:t>
            </a:r>
          </a:p>
          <a:p>
            <a:pPr algn="ctr"/>
            <a:r>
              <a:rPr lang="ru-RU" sz="2400" b="1" dirty="0" smtClean="0"/>
              <a:t>о школе. Вставьте пропущенные слова…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52426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</a:t>
            </a:r>
            <a:r>
              <a:rPr lang="ru-RU" sz="6000" b="1" dirty="0" smtClean="0"/>
              <a:t>№9.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169836" y="5951902"/>
            <a:ext cx="792710" cy="7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Александр Розенбаум - Скучаю по школ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172" y="1132292"/>
            <a:ext cx="8568190" cy="48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0317" y="3212976"/>
            <a:ext cx="6400800" cy="175260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Дует ветер </a:t>
            </a:r>
            <a:r>
              <a:rPr lang="ru-RU" sz="4000" dirty="0" smtClean="0">
                <a:solidFill>
                  <a:schemeClr val="tx1"/>
                </a:solidFill>
              </a:rPr>
              <a:t>– я </a:t>
            </a:r>
            <a:r>
              <a:rPr lang="ru-RU" sz="4000" dirty="0">
                <a:solidFill>
                  <a:schemeClr val="tx1"/>
                </a:solidFill>
              </a:rPr>
              <a:t>не дую.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Дует </a:t>
            </a:r>
            <a:r>
              <a:rPr lang="ru-RU" sz="4000" dirty="0" smtClean="0">
                <a:solidFill>
                  <a:schemeClr val="tx1"/>
                </a:solidFill>
              </a:rPr>
              <a:t>он </a:t>
            </a:r>
            <a:r>
              <a:rPr lang="ru-RU" sz="4000" dirty="0">
                <a:solidFill>
                  <a:schemeClr val="tx1"/>
                </a:solidFill>
              </a:rPr>
              <a:t>–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не дую я.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Но тогда, когда я дую,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Дует ветер от меня.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81446" y="1556792"/>
            <a:ext cx="7920880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</a:rPr>
              <a:t>Отгадайте экспонат музея, который лежит в чёрном ящике.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745776" y="4797152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9512" y="1132295"/>
            <a:ext cx="874846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Какое известное произведение иллюстрировала художница, </a:t>
            </a:r>
            <a:r>
              <a:rPr lang="ru-RU" sz="2400" b="1" dirty="0">
                <a:solidFill>
                  <a:schemeClr val="tx1"/>
                </a:solidFill>
              </a:rPr>
              <a:t>выпускница Павловского института благородных девиц 1880 г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 Елена Петровна Самокиш-</a:t>
            </a:r>
            <a:r>
              <a:rPr lang="ru-RU" sz="2400" b="1" dirty="0" err="1" smtClean="0">
                <a:solidFill>
                  <a:schemeClr val="tx1"/>
                </a:solidFill>
              </a:rPr>
              <a:t>Судковская</a:t>
            </a:r>
            <a:r>
              <a:rPr lang="ru-RU" sz="2400" b="1" dirty="0" smtClean="0">
                <a:solidFill>
                  <a:schemeClr val="tx1"/>
                </a:solidFill>
              </a:rPr>
              <a:t>?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68560" y="2708920"/>
            <a:ext cx="6400800" cy="1752600"/>
          </a:xfrm>
        </p:spPr>
        <p:txBody>
          <a:bodyPr>
            <a:noAutofit/>
          </a:bodyPr>
          <a:lstStyle/>
          <a:p>
            <a:pPr lvl="0"/>
            <a:r>
              <a:rPr lang="ru-RU" sz="2800" dirty="0">
                <a:solidFill>
                  <a:schemeClr val="tx1"/>
                </a:solidFill>
              </a:rPr>
              <a:t>Татьяна у окна стояла, </a:t>
            </a:r>
          </a:p>
          <a:p>
            <a:r>
              <a:rPr lang="ru-RU" sz="2800" dirty="0">
                <a:solidFill>
                  <a:schemeClr val="tx1"/>
                </a:solidFill>
              </a:rPr>
              <a:t>На окна хладные дыша, </a:t>
            </a:r>
          </a:p>
          <a:p>
            <a:r>
              <a:rPr lang="ru-RU" sz="2800" dirty="0">
                <a:solidFill>
                  <a:schemeClr val="tx1"/>
                </a:solidFill>
              </a:rPr>
              <a:t>Задумавшись, моя душа, </a:t>
            </a:r>
          </a:p>
          <a:p>
            <a:r>
              <a:rPr lang="ru-RU" sz="2800" dirty="0">
                <a:solidFill>
                  <a:schemeClr val="tx1"/>
                </a:solidFill>
              </a:rPr>
              <a:t>Прелестным пальчиком писала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На </a:t>
            </a:r>
            <a:r>
              <a:rPr lang="ru-RU" sz="2800" dirty="0">
                <a:solidFill>
                  <a:schemeClr val="tx1"/>
                </a:solidFill>
              </a:rPr>
              <a:t>затуманенном окне </a:t>
            </a:r>
          </a:p>
          <a:p>
            <a:r>
              <a:rPr lang="ru-RU" sz="2800" dirty="0">
                <a:solidFill>
                  <a:schemeClr val="tx1"/>
                </a:solidFill>
              </a:rPr>
              <a:t>Заветный вензель О и Е…</a:t>
            </a:r>
          </a:p>
          <a:p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a.zaharova\Desktop\ЧГК\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24458"/>
            <a:ext cx="2353024" cy="23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.zaharova\Desktop\ЧГК\87851895_Hudozhnik_Pavel_Mescheryakov__Evgeniy_Onegin__6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14" y="2497686"/>
            <a:ext cx="197517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653171" y="5384584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96130" y="2564904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tx1"/>
                </a:solidFill>
              </a:rPr>
              <a:t>Отгадайте, как и для чего воспитанницы Павловского института благородных девиц могли использовать этот предмет?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743825" y="4794609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10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480" y="1477234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Историческая справка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09345" y="2492896"/>
            <a:ext cx="8239119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	Так </a:t>
            </a:r>
            <a:r>
              <a:rPr lang="ru-RU" sz="2000" dirty="0">
                <a:solidFill>
                  <a:schemeClr val="tx1"/>
                </a:solidFill>
              </a:rPr>
              <a:t>как бедным людям щипцы были недоступны, они придумали накручивать локоны на разогретый длинный гвоздь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Так как о понятиях температурного режима в те времена не думали и даже не слышали, то щипцы или гвоздь часто перегревался и модницы оставались со пережженными </a:t>
            </a:r>
            <a:r>
              <a:rPr lang="ru-RU" sz="2000" dirty="0" smtClean="0">
                <a:solidFill>
                  <a:schemeClr val="tx1"/>
                </a:solidFill>
              </a:rPr>
              <a:t>волосами.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	Намного позже придумали электрическую плойку</a:t>
            </a:r>
            <a:r>
              <a:rPr lang="ru-RU" sz="2000" dirty="0">
                <a:solidFill>
                  <a:schemeClr val="tx1"/>
                </a:solidFill>
              </a:rPr>
              <a:t>, функции и вид которой почти не изменились, дожив до 21 века. Правда, на сегодняшний день плойка уже уходит в прошлое, отдавая свое место фену – щетки, и многочисленным приборам для укладки.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pPr algn="just"/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452606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</a:t>
            </a:r>
            <a:endParaRPr lang="ru-RU" sz="6000" b="1" dirty="0"/>
          </a:p>
        </p:txBody>
      </p:sp>
      <p:pic>
        <p:nvPicPr>
          <p:cNvPr id="9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805647" y="5445224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4.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2800" dirty="0" smtClean="0">
                <a:solidFill>
                  <a:schemeClr val="tx1"/>
                </a:solidFill>
              </a:rPr>
              <a:t>	В </a:t>
            </a:r>
            <a:r>
              <a:rPr lang="ru-RU" sz="2800" dirty="0">
                <a:solidFill>
                  <a:schemeClr val="tx1"/>
                </a:solidFill>
              </a:rPr>
              <a:t>одном из своих рассказов писатель Михаил Пришвин описал, как охотники после долгих скитаний в поисках добычи утоляли жажду </a:t>
            </a:r>
            <a:r>
              <a:rPr lang="ru-RU" sz="2800" dirty="0" smtClean="0">
                <a:solidFill>
                  <a:schemeClr val="tx1"/>
                </a:solidFill>
              </a:rPr>
              <a:t>в </a:t>
            </a:r>
            <a:r>
              <a:rPr lang="ru-RU" sz="2800" dirty="0">
                <a:solidFill>
                  <a:schemeClr val="tx1"/>
                </a:solidFill>
              </a:rPr>
              <a:t>болоте, даже если вода была чёрная, </a:t>
            </a:r>
            <a:r>
              <a:rPr lang="ru-RU" sz="2800" dirty="0" smtClean="0">
                <a:solidFill>
                  <a:schemeClr val="tx1"/>
                </a:solidFill>
              </a:rPr>
              <a:t>грязная </a:t>
            </a:r>
            <a:r>
              <a:rPr lang="ru-RU" sz="2800" dirty="0">
                <a:solidFill>
                  <a:schemeClr val="tx1"/>
                </a:solidFill>
              </a:rPr>
              <a:t>и кишела всякой живой </a:t>
            </a:r>
            <a:r>
              <a:rPr lang="ru-RU" sz="2800" dirty="0" smtClean="0">
                <a:solidFill>
                  <a:schemeClr val="tx1"/>
                </a:solidFill>
              </a:rPr>
              <a:t>нечистью. С </a:t>
            </a:r>
            <a:r>
              <a:rPr lang="ru-RU" sz="2800" dirty="0">
                <a:solidFill>
                  <a:schemeClr val="tx1"/>
                </a:solidFill>
              </a:rPr>
              <a:t>помощью чего же охотникам удавалось пить из таких водоёмов? </a:t>
            </a:r>
            <a:endParaRPr lang="ru-RU" sz="2800" dirty="0" smtClean="0">
              <a:solidFill>
                <a:schemeClr val="tx1"/>
              </a:solidFill>
            </a:endParaRPr>
          </a:p>
          <a:p>
            <a:pPr lvl="0" algn="just"/>
            <a:r>
              <a:rPr lang="ru-RU" sz="2800" dirty="0" smtClean="0">
                <a:solidFill>
                  <a:schemeClr val="tx1"/>
                </a:solidFill>
              </a:rPr>
              <a:t>	Также </a:t>
            </a:r>
            <a:r>
              <a:rPr lang="ru-RU" sz="2800" dirty="0">
                <a:solidFill>
                  <a:schemeClr val="tx1"/>
                </a:solidFill>
              </a:rPr>
              <a:t>это является непременным атрибутом </a:t>
            </a:r>
            <a:r>
              <a:rPr lang="ru-RU" sz="2800" dirty="0" smtClean="0">
                <a:solidFill>
                  <a:schemeClr val="tx1"/>
                </a:solidFill>
              </a:rPr>
              <a:t>полярников</a:t>
            </a:r>
            <a:r>
              <a:rPr lang="ru-RU" sz="2800" dirty="0">
                <a:solidFill>
                  <a:schemeClr val="tx1"/>
                </a:solidFill>
              </a:rPr>
              <a:t>. Не является </a:t>
            </a:r>
            <a:r>
              <a:rPr lang="ru-RU" sz="2800" dirty="0" smtClean="0">
                <a:solidFill>
                  <a:schemeClr val="tx1"/>
                </a:solidFill>
              </a:rPr>
              <a:t>исключением и </a:t>
            </a:r>
            <a:r>
              <a:rPr lang="ru-RU" sz="2800" dirty="0">
                <a:solidFill>
                  <a:schemeClr val="tx1"/>
                </a:solidFill>
              </a:rPr>
              <a:t>наш выпускник 1957 г., полярник  Артур Николаевич Чилингаров. </a:t>
            </a:r>
          </a:p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7805647" y="5445224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4.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29739" y="1165014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a.zaharova\Desktop\ЧГК\arthur-chilingar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3169"/>
            <a:ext cx="3742397" cy="52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843950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Выпускник школы № 209 1957 г. Артур Николаевич Чилингаров</a:t>
            </a:r>
            <a:endParaRPr lang="ru-RU" sz="4000" dirty="0"/>
          </a:p>
        </p:txBody>
      </p:sp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539552" y="5346086"/>
            <a:ext cx="1107487" cy="11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№5.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39" y="1416360"/>
            <a:ext cx="43924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/>
              <a:t>Английский писатель Бернард Шоу назвал это место самым опасным на земле, так именно там умирают больше всего людей. «</a:t>
            </a:r>
            <a:r>
              <a:rPr lang="ru-RU" sz="3200" dirty="0" err="1"/>
              <a:t>Павлушки</a:t>
            </a:r>
            <a:r>
              <a:rPr lang="ru-RU" sz="3200" dirty="0"/>
              <a:t>» же называли это </a:t>
            </a:r>
            <a:endParaRPr lang="ru-RU" sz="3200" dirty="0" smtClean="0"/>
          </a:p>
          <a:p>
            <a:pPr lvl="0" algn="ctr"/>
            <a:r>
              <a:rPr lang="ru-RU" sz="3200" dirty="0" smtClean="0"/>
              <a:t>по-французски. </a:t>
            </a:r>
            <a:endParaRPr lang="ru-RU" sz="3200" dirty="0"/>
          </a:p>
        </p:txBody>
      </p:sp>
      <p:pic>
        <p:nvPicPr>
          <p:cNvPr id="4098" name="Picture 2" descr="C:\Users\a.zaharova\Desktop\ЧГК\Shaw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41056"/>
            <a:ext cx="4252019" cy="425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.zaharova\Desktop\photo-18950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050554" y="5940675"/>
            <a:ext cx="773464" cy="7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258</Words>
  <Application>Microsoft Office PowerPoint</Application>
  <PresentationFormat>Экран (4:3)</PresentationFormat>
  <Paragraphs>65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Захарова</dc:creator>
  <cp:lastModifiedBy>Анастасия Захарова</cp:lastModifiedBy>
  <cp:revision>23</cp:revision>
  <dcterms:created xsi:type="dcterms:W3CDTF">2017-12-05T06:27:41Z</dcterms:created>
  <dcterms:modified xsi:type="dcterms:W3CDTF">2017-12-11T13:19:07Z</dcterms:modified>
</cp:coreProperties>
</file>