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9" r:id="rId2"/>
    <p:sldId id="283" r:id="rId3"/>
    <p:sldId id="287" r:id="rId4"/>
    <p:sldId id="285" r:id="rId5"/>
    <p:sldId id="288" r:id="rId6"/>
    <p:sldId id="289" r:id="rId7"/>
    <p:sldId id="292" r:id="rId8"/>
    <p:sldId id="293" r:id="rId9"/>
    <p:sldId id="256" r:id="rId10"/>
    <p:sldId id="273" r:id="rId11"/>
    <p:sldId id="274" r:id="rId12"/>
    <p:sldId id="301" r:id="rId13"/>
    <p:sldId id="300" r:id="rId14"/>
    <p:sldId id="297" r:id="rId15"/>
    <p:sldId id="298" r:id="rId16"/>
    <p:sldId id="260" r:id="rId17"/>
    <p:sldId id="257" r:id="rId18"/>
    <p:sldId id="304" r:id="rId19"/>
    <p:sldId id="305" r:id="rId20"/>
    <p:sldId id="258" r:id="rId21"/>
    <p:sldId id="262" r:id="rId22"/>
    <p:sldId id="263" r:id="rId23"/>
    <p:sldId id="302" r:id="rId24"/>
    <p:sldId id="303" r:id="rId25"/>
    <p:sldId id="280" r:id="rId26"/>
    <p:sldId id="265" r:id="rId27"/>
    <p:sldId id="264" r:id="rId28"/>
    <p:sldId id="267" r:id="rId29"/>
    <p:sldId id="268" r:id="rId30"/>
    <p:sldId id="269" r:id="rId31"/>
    <p:sldId id="291" r:id="rId32"/>
    <p:sldId id="270" r:id="rId33"/>
    <p:sldId id="266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4" autoAdjust="0"/>
  </p:normalViewPr>
  <p:slideViewPr>
    <p:cSldViewPr>
      <p:cViewPr varScale="1">
        <p:scale>
          <a:sx n="95" d="100"/>
          <a:sy n="95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EECA-65CD-4182-9ED7-BAFF0D76B2B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416D6-B921-4BF7-A2A4-8318AB42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9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16D6-B921-4BF7-A2A4-8318AB4222B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16D6-B921-4BF7-A2A4-8318AB4222B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87A1AA3-5048-413D-97F0-DFB62259B5D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8EFF064-D946-4726-B96A-F01095D63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764704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Плакатное искусство трёх Отечественных войн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86916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Выполнила: </a:t>
            </a:r>
            <a:r>
              <a:rPr lang="ru-RU" sz="2400" dirty="0" err="1" smtClean="0"/>
              <a:t>Ярофеева</a:t>
            </a:r>
            <a:r>
              <a:rPr lang="ru-RU" sz="2400" dirty="0" smtClean="0"/>
              <a:t> Анастасия</a:t>
            </a:r>
          </a:p>
          <a:p>
            <a:r>
              <a:rPr lang="ru-RU" sz="2400" dirty="0" smtClean="0"/>
              <a:t>Ученица  8 а класса </a:t>
            </a:r>
          </a:p>
          <a:p>
            <a:r>
              <a:rPr lang="ru-RU" sz="2400" dirty="0" smtClean="0"/>
              <a:t>ГБОУ гимназии № 209</a:t>
            </a:r>
          </a:p>
          <a:p>
            <a:r>
              <a:rPr lang="ru-RU" sz="2400" dirty="0" smtClean="0"/>
              <a:t> «Павловская гимназия»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istorija/Pervaja-mirovaja-vojna-1914-1918/0010-010-KHod-voj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s/istorija/Pervaja-mirovaja-vojna-1914-1918/0033-033-Itogi-voj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520" y="0"/>
            <a:ext cx="9395520" cy="7046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икатуры и плакаты\6897600B276E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61" y="548680"/>
            <a:ext cx="4258642" cy="5931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икатуры и плакаты\File0010пер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2" t="2536" r="2773" b="4067"/>
          <a:stretch>
            <a:fillRect/>
          </a:stretch>
        </p:blipFill>
        <p:spPr bwMode="auto">
          <a:xfrm>
            <a:off x="755576" y="755494"/>
            <a:ext cx="7626945" cy="540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58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76263"/>
            <a:ext cx="3924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92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95250"/>
            <a:ext cx="45815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7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6443/123177916.1f2/0_cfca2_bebde64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312065" cy="6226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29/123177916.1f2/0_cfc8b_993f353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086544" cy="5976664"/>
          </a:xfrm>
          <a:prstGeom prst="rect">
            <a:avLst/>
          </a:prstGeom>
          <a:noFill/>
        </p:spPr>
      </p:pic>
      <p:pic>
        <p:nvPicPr>
          <p:cNvPr id="3" name="Рисунок 2" descr="1212653803_do_003_14_ee_spo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41698"/>
            <a:ext cx="3997875" cy="593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2653810_do_001_14_ol_paster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339154" cy="6157740"/>
          </a:xfrm>
          <a:prstGeom prst="rect">
            <a:avLst/>
          </a:prstGeom>
        </p:spPr>
      </p:pic>
      <p:pic>
        <p:nvPicPr>
          <p:cNvPr id="4" name="Рисунок 3" descr="1212653833_do_004_14_ap_aps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393381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653846_do_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278897" cy="648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ash-sharjist.ru/images/_prochee/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786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stsymbolism.ru/joomla/images/articles/proplanguage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434383" cy="505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5005/sloniklesha.ad/0_54d15_1431bf25_-2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1518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125/123177916.1f2/0_cfc9b_281ab54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700942" cy="649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икатуры и плакаты\593d4490a11c36a98ab7ddd6f03cd6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1" y="620688"/>
            <a:ext cx="7942863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21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икатуры и плакаты\image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63600"/>
            <a:ext cx="7010400" cy="5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1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 Отечественная война</a:t>
            </a:r>
            <a:br>
              <a:rPr lang="ru-RU" dirty="0" smtClean="0"/>
            </a:br>
            <a:r>
              <a:rPr lang="ru-RU" dirty="0" smtClean="0"/>
              <a:t>1941 -1945</a:t>
            </a:r>
            <a:endParaRPr lang="ru-RU" dirty="0"/>
          </a:p>
        </p:txBody>
      </p:sp>
      <p:pic>
        <p:nvPicPr>
          <p:cNvPr id="3" name="Picture 2" descr="http://lingvostranovedcheskiy.academic.ru/pictures/lingvostranovedcheskiy/001-119_(009-127)_img_451.jpg"/>
          <p:cNvPicPr>
            <a:picLocks noChangeAspect="1" noChangeArrowheads="1"/>
          </p:cNvPicPr>
          <p:nvPr/>
        </p:nvPicPr>
        <p:blipFill>
          <a:blip r:embed="rId2" cstate="print"/>
          <a:srcRect l="17274" r="18342" b="9811"/>
          <a:stretch>
            <a:fillRect/>
          </a:stretch>
        </p:blipFill>
        <p:spPr bwMode="auto">
          <a:xfrm>
            <a:off x="827584" y="980728"/>
            <a:ext cx="4002159" cy="56343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22048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И. </a:t>
            </a:r>
            <a:r>
              <a:rPr lang="ru-RU" sz="3200" dirty="0" err="1" smtClean="0"/>
              <a:t>Тоидзе</a:t>
            </a:r>
            <a:r>
              <a:rPr lang="ru-RU" sz="3200" dirty="0" smtClean="0"/>
              <a:t>. 1941 г.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2636912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Д. </a:t>
            </a:r>
            <a:r>
              <a:rPr lang="ru-RU" sz="2800" dirty="0" err="1" smtClean="0"/>
              <a:t>Моор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Ты </a:t>
            </a:r>
            <a:r>
              <a:rPr lang="ru-RU" sz="2800" dirty="0"/>
              <a:t>чем помог фронту</a:t>
            </a:r>
            <a:r>
              <a:rPr lang="ru-RU" sz="2800" dirty="0" smtClean="0"/>
              <a:t>...</a:t>
            </a:r>
          </a:p>
          <a:p>
            <a:r>
              <a:rPr lang="ru-RU" sz="2800" dirty="0" smtClean="0"/>
              <a:t>1941 г.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987484" cy="43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517232"/>
            <a:ext cx="4258816" cy="43204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В. Серов. 1941 г. </a:t>
            </a:r>
            <a:endParaRPr lang="ru-RU" sz="3200" dirty="0"/>
          </a:p>
        </p:txBody>
      </p:sp>
      <p:pic>
        <p:nvPicPr>
          <p:cNvPr id="10242" name="Picture 2" descr="&amp;Pcy;&amp;lcy;&amp;acy;&amp;kcy;&amp;acy;&amp;tcy; &amp;Scy;&amp;Scy;&amp;Scy;&amp;Rcy;: 1941 &amp;gcy;. &amp;Scy;&amp;iecy;&amp;rcy;&amp;ocy;&amp;vcy; &amp;Vcy;. &amp;Zcy;&amp;acy;&amp;shchcy;&amp;icy;&amp;tcy;&amp;icy;&amp;mcy; &amp;gcy;&amp;ocy;&amp;rcy;&amp;ocy;&amp;dcy; &amp;Lcy;&amp;iecy;&amp;ncy;&amp;icy;&amp;ncy;&amp;a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70240" cy="420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Pcy;&amp;lcy;&amp;acy;&amp;kcy;&amp;acy;&amp;tcy; &amp;Scy;&amp;Scy;&amp;Scy;&amp;Rcy;: 1942 &amp;gcy;. &amp;Kcy;&amp;ocy;&amp;rcy;&amp;iecy;&amp;tscy;&amp;kcy;&amp;icy;&amp;jcy; &amp;Vcy;. &amp;Vcy;&amp;ocy;&amp;icy;&amp;ncy; &amp;Kcy;&amp;rcy;&amp;acy;&amp;scy;&amp;ncy;&amp;ocy;&amp;jcy; &amp;Acy;&amp;rcy;&amp;mcy;&amp;icy;&amp;icy;, &amp;scy;&amp;pcy;&amp;acy;&amp;scy;&amp;i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809944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587727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В.  Корецкий. </a:t>
            </a:r>
            <a:r>
              <a:rPr lang="ru-RU" dirty="0" smtClean="0"/>
              <a:t>1942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Pcy;&amp;lcy;&amp;acy;&amp;kcy;&amp;acy;&amp;tcy; &amp;Scy;&amp;Scy;&amp;Scy;&amp;Rcy;: 1943 &amp;gcy;. &amp;Icy;&amp;vcy;&amp;acy;&amp;ncy;&amp;ocy;&amp;vcy; &amp;Vcy;. &amp;Ncy;&amp;acy; &amp;Zcy;&amp;acy;&amp;pcy;&amp;acy;&amp;d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761978" cy="54919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59492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В. Иванов. 1943 г.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borodino.ru/picture/picture1206.jpg?__CM3__CM3=frfh4qksdd8v2flj80n7gjs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2524" cy="575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rteveryday.org/wp-content/uploads/2010/05/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235772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558924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В. Иванов. 1943 г.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46" y="116632"/>
            <a:ext cx="3938463" cy="53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63163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Кокорекин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Воину-победителю - всенародная любовь</a:t>
            </a:r>
            <a:r>
              <a:rPr lang="ru-RU" dirty="0" smtClean="0"/>
              <a:t>! 1944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2.nnm.me/8/7/f/4/2/87f426335538a20abe9288ccab16e6e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376437" cy="47986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5589240"/>
            <a:ext cx="4080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Л. Голованов. 1944 г.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TUdNZYuuIBYcAZj4E2YdbjipPgEaJgSfJwIBxAlj6FbDLn86j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3384376" cy="5331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5589240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В. </a:t>
            </a:r>
            <a:r>
              <a:rPr lang="ru-RU" sz="3200" dirty="0" err="1" smtClean="0"/>
              <a:t>Климашин</a:t>
            </a:r>
            <a:r>
              <a:rPr lang="ru-RU" sz="3200" dirty="0" smtClean="0"/>
              <a:t>. 1945 г . 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myshared.ru/214646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hudesamag.ru/wp-content/uploads/2012/09/terebenev_anekdoty-300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33235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il.ru/files/morf/karik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53275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encyclopedia.mil.ru/files/morf/karikat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5327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2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08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81000"/>
            <a:ext cx="42767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59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2477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мировая война </a:t>
            </a:r>
            <a:br>
              <a:rPr lang="ru-RU" dirty="0" smtClean="0"/>
            </a:br>
            <a:r>
              <a:rPr lang="ru-RU" dirty="0" smtClean="0"/>
              <a:t>1914-1918 годов    </a:t>
            </a:r>
            <a:endParaRPr lang="ru-RU" dirty="0"/>
          </a:p>
        </p:txBody>
      </p:sp>
      <p:pic>
        <p:nvPicPr>
          <p:cNvPr id="1026" name="Picture 2" descr="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528392" cy="48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430</TotalTime>
  <Words>103</Words>
  <Application>Microsoft Office PowerPoint</Application>
  <PresentationFormat>Экран (4:3)</PresentationFormat>
  <Paragraphs>22</Paragraphs>
  <Slides>34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Первая мировая война  1914-1918 годов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Великая  Отечественная война 1941 -1945</vt:lpstr>
      <vt:lpstr>Слайд 26</vt:lpstr>
      <vt:lpstr>В. Серов. 1941 г.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GYM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a.zaharova</dc:creator>
  <cp:lastModifiedBy>a.zaharova</cp:lastModifiedBy>
  <cp:revision>61</cp:revision>
  <dcterms:created xsi:type="dcterms:W3CDTF">2013-11-20T11:32:21Z</dcterms:created>
  <dcterms:modified xsi:type="dcterms:W3CDTF">2014-10-02T10:58:02Z</dcterms:modified>
</cp:coreProperties>
</file>